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56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648"/>
    <a:srgbClr val="153B4C"/>
    <a:srgbClr val="264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6"/>
    <p:restoredTop sz="94789"/>
  </p:normalViewPr>
  <p:slideViewPr>
    <p:cSldViewPr snapToGrid="0">
      <p:cViewPr>
        <p:scale>
          <a:sx n="100" d="100"/>
          <a:sy n="100" d="100"/>
        </p:scale>
        <p:origin x="68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089C1-2D55-7944-9F2E-6705B483F1CF}" type="datetimeFigureOut">
              <a:rPr lang="it-IT" smtClean="0"/>
              <a:t>28/04/26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9FD9D-4E52-1A49-A5EC-1D9A23F798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16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9FD9D-4E52-1A49-A5EC-1D9A23F7987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9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5A45E-C50F-F6B7-D63C-6DC81A7F0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09A29EB-3D82-3F69-2134-5F2B197AED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C4559F3-A050-B4D1-FF45-60AE0CADE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0973CA-CED1-CA72-CE78-ED6D8169D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9FD9D-4E52-1A49-A5EC-1D9A23F7987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87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9BE60B-F72A-848E-8243-BF1C36E46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65A5B82-4276-31FB-1E09-009528FE5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535024-6B47-AA89-869E-562BA971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938" y="6356350"/>
            <a:ext cx="4548352" cy="365125"/>
          </a:xfrm>
        </p:spPr>
        <p:txBody>
          <a:bodyPr/>
          <a:lstStyle/>
          <a:p>
            <a:r>
              <a:rPr lang="it-IT" dirty="0"/>
              <a:t>Storage and Computing with DNA 2026 – </a:t>
            </a:r>
            <a:r>
              <a:rPr lang="it-IT" dirty="0" err="1"/>
              <a:t>May</a:t>
            </a:r>
            <a:r>
              <a:rPr lang="it-IT" dirty="0"/>
              <a:t> 27-29 - Rome, </a:t>
            </a:r>
            <a:r>
              <a:rPr lang="it-IT" dirty="0" err="1"/>
              <a:t>Italy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FD5C0C-EE5D-0BC2-BBA4-14103159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Immagine 7" descr="Immagine che contiene simbolo, logo, Elementi grafici, Carattere&#10;&#10;Il contenuto generato dall'IA potrebbe non essere corretto.">
            <a:extLst>
              <a:ext uri="{FF2B5EF4-FFF2-40B4-BE49-F238E27FC236}">
                <a16:creationId xmlns:a16="http://schemas.microsoft.com/office/drawing/2014/main" id="{F716BE84-DCE8-C5C0-1DEB-DBD098771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69700" y="6297612"/>
            <a:ext cx="482600" cy="482600"/>
          </a:xfrm>
          <a:prstGeom prst="rect">
            <a:avLst/>
          </a:prstGeom>
        </p:spPr>
      </p:pic>
      <p:cxnSp>
        <p:nvCxnSpPr>
          <p:cNvPr id="14" name="Connettore dritto 13">
            <a:extLst>
              <a:ext uri="{FF2B5EF4-FFF2-40B4-BE49-F238E27FC236}">
                <a16:creationId xmlns:a16="http://schemas.microsoft.com/office/drawing/2014/main" id="{892AED9F-835E-3602-4871-E06376155E53}"/>
              </a:ext>
            </a:extLst>
          </p:cNvPr>
          <p:cNvCxnSpPr>
            <a:cxnSpLocks/>
          </p:cNvCxnSpPr>
          <p:nvPr userDrawn="1"/>
        </p:nvCxnSpPr>
        <p:spPr>
          <a:xfrm>
            <a:off x="-42435" y="882869"/>
            <a:ext cx="1227600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egnaposto immagine 6">
            <a:extLst>
              <a:ext uri="{FF2B5EF4-FFF2-40B4-BE49-F238E27FC236}">
                <a16:creationId xmlns:a16="http://schemas.microsoft.com/office/drawing/2014/main" id="{7396803A-2A23-9FF2-1932-E46CB89DC5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42513" y="84138"/>
            <a:ext cx="2017712" cy="725487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072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C5C21A-3D2D-040B-51D7-F59775907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9E3FA1-B20A-22C4-2E6E-1B86079AE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E7127E-FAD4-64E6-6022-2C4C4FCDD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DC6F-2C51-F446-BD87-8D68C434565D}" type="datetimeFigureOut">
              <a:rPr lang="it-IT" smtClean="0"/>
              <a:t>28/04/26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637E88-34F1-52BD-FDE4-4AFBB2BB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5A6C89-D54D-5E0E-8BE0-9B5FE6AC2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CED9-B62B-5242-A2A4-8B1A629BF3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06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FDCEAB9-246C-594E-661A-80534CE89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7CE26C-8EE9-883F-4C39-55AF86143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E1CE9C-9C0D-B870-4EA0-FCD751C806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9EDC6F-2C51-F446-BD87-8D68C434565D}" type="datetimeFigureOut">
              <a:rPr lang="it-IT" smtClean="0"/>
              <a:t>28/04/26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1CDA97-C062-6A9C-2654-59D5F2710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41FFC6-CCEB-57CB-60E6-A1CDCFD1C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89CED9-B62B-5242-A2A4-8B1A629BF3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160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54000">
              <a:schemeClr val="bg1">
                <a:alpha val="74797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egnaposto contenuto 4" descr="Immagine che contiene Lilac, connettore, Magenta, violetto&#10;&#10;Il contenuto generato dall'IA potrebbe non essere corretto.">
            <a:extLst>
              <a:ext uri="{FF2B5EF4-FFF2-40B4-BE49-F238E27FC236}">
                <a16:creationId xmlns:a16="http://schemas.microsoft.com/office/drawing/2014/main" id="{D9FA9028-BAF8-DE56-E69F-B2BE91A6E7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0" y="-685801"/>
            <a:ext cx="12192000" cy="8229601"/>
          </a:xfr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2C074B3-C8A5-CA62-CC7D-3D5BD85466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66" y="763665"/>
            <a:ext cx="5048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rgbClr val="002060"/>
                </a:solidFill>
                <a:latin typeface="Helvetica" pitchFamily="2" charset="0"/>
                <a:ea typeface="Inter" panose="02000503000000020004" pitchFamily="2" charset="0"/>
              </a:rPr>
              <a:t>May</a:t>
            </a:r>
            <a:r>
              <a:rPr lang="it-IT" sz="2800" dirty="0">
                <a:solidFill>
                  <a:srgbClr val="002060"/>
                </a:solidFill>
                <a:latin typeface="Helvetica" pitchFamily="2" charset="0"/>
                <a:ea typeface="Inter" panose="02000503000000020004" pitchFamily="2" charset="0"/>
              </a:rPr>
              <a:t> 27-29, 2026</a:t>
            </a:r>
            <a:endParaRPr lang="it-IT" sz="2800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352703B-F163-78CD-B252-C2291A69D69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66" y="1302050"/>
            <a:ext cx="7364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191648"/>
                </a:solidFill>
                <a:latin typeface="Helvetica" pitchFamily="2" charset="0"/>
                <a:ea typeface="Inter" panose="02000503000000020004" pitchFamily="2" charset="0"/>
              </a:rPr>
              <a:t>Rectorate</a:t>
            </a:r>
            <a:r>
              <a:rPr lang="it-IT" dirty="0">
                <a:solidFill>
                  <a:srgbClr val="191648"/>
                </a:solidFill>
                <a:latin typeface="Helvetica" pitchFamily="2" charset="0"/>
                <a:ea typeface="Inter" panose="02000503000000020004" pitchFamily="2" charset="0"/>
              </a:rPr>
              <a:t> of the University of Roma Tre, Rome, </a:t>
            </a:r>
            <a:r>
              <a:rPr lang="it-IT" dirty="0" err="1">
                <a:solidFill>
                  <a:srgbClr val="191648"/>
                </a:solidFill>
                <a:latin typeface="Helvetica" pitchFamily="2" charset="0"/>
                <a:ea typeface="Inter" panose="02000503000000020004" pitchFamily="2" charset="0"/>
              </a:rPr>
              <a:t>Italy</a:t>
            </a:r>
            <a:endParaRPr lang="it-IT" dirty="0">
              <a:solidFill>
                <a:srgbClr val="191648"/>
              </a:solidFill>
              <a:latin typeface="Helvetica" pitchFamily="2" charset="0"/>
              <a:ea typeface="Inter" panose="02000503000000020004" pitchFamily="2" charset="0"/>
            </a:endParaRPr>
          </a:p>
          <a:p>
            <a:endParaRPr lang="it-IT" dirty="0">
              <a:solidFill>
                <a:srgbClr val="191648"/>
              </a:solidFill>
            </a:endParaRPr>
          </a:p>
        </p:txBody>
      </p:sp>
      <p:pic>
        <p:nvPicPr>
          <p:cNvPr id="7" name="Immagine 6" descr="Immagine che contiene Carattere, Elementi grafici, schermata, testo&#10;&#10;Il contenuto generato dall'IA potrebbe non essere corretto.">
            <a:extLst>
              <a:ext uri="{FF2B5EF4-FFF2-40B4-BE49-F238E27FC236}">
                <a16:creationId xmlns:a16="http://schemas.microsoft.com/office/drawing/2014/main" id="{15F94BE4-2644-E190-3CBF-B79F2791DD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 t="15934"/>
          <a:stretch>
            <a:fillRect/>
          </a:stretch>
        </p:blipFill>
        <p:spPr>
          <a:xfrm>
            <a:off x="84162" y="1678211"/>
            <a:ext cx="5910238" cy="1674161"/>
          </a:xfrm>
          <a:prstGeom prst="rect">
            <a:avLst/>
          </a:prstGeom>
        </p:spPr>
      </p:pic>
      <p:pic>
        <p:nvPicPr>
          <p:cNvPr id="11" name="Immagine 10" descr="Immagine che contiene Carattere, Elementi grafici, logo, grafica&#10;&#10;Il contenuto generato dall'IA potrebbe non essere corretto.">
            <a:extLst>
              <a:ext uri="{FF2B5EF4-FFF2-40B4-BE49-F238E27FC236}">
                <a16:creationId xmlns:a16="http://schemas.microsoft.com/office/drawing/2014/main" id="{10630E10-F60C-8ECE-AC95-A07D17045C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8848" y="6072925"/>
            <a:ext cx="1937435" cy="581038"/>
          </a:xfrm>
          <a:prstGeom prst="rect">
            <a:avLst/>
          </a:prstGeom>
        </p:spPr>
      </p:pic>
      <p:pic>
        <p:nvPicPr>
          <p:cNvPr id="12" name="Immagine 11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B9F3B803-B9FC-00EA-D459-9AF4F62487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0645" y="6186241"/>
            <a:ext cx="2054240" cy="411507"/>
          </a:xfrm>
          <a:prstGeom prst="rect">
            <a:avLst/>
          </a:prstGeom>
        </p:spPr>
      </p:pic>
      <p:pic>
        <p:nvPicPr>
          <p:cNvPr id="13" name="Immagine 12" descr="Immagine che contiene Carattere, schermata, test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ABBE2F05-D2E8-EDC6-12F2-75BAEA070F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467" y="6144201"/>
            <a:ext cx="1102576" cy="47894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4FD1B77-B800-AA61-8196-1A957AA9610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66" y="5734880"/>
            <a:ext cx="1520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>
                <a:solidFill>
                  <a:srgbClr val="153B4C"/>
                </a:solidFill>
                <a:latin typeface="Helvetica" pitchFamily="2" charset="0"/>
                <a:ea typeface="Inter" panose="02000503000000020004" pitchFamily="2" charset="0"/>
              </a:rPr>
              <a:t>Sponsored</a:t>
            </a:r>
            <a:r>
              <a:rPr lang="it-IT" sz="1400" b="1" dirty="0">
                <a:solidFill>
                  <a:srgbClr val="153B4C"/>
                </a:solidFill>
                <a:latin typeface="Helvetica" pitchFamily="2" charset="0"/>
                <a:ea typeface="Inter" panose="02000503000000020004" pitchFamily="2" charset="0"/>
              </a:rPr>
              <a:t> by</a:t>
            </a:r>
          </a:p>
        </p:txBody>
      </p:sp>
      <p:pic>
        <p:nvPicPr>
          <p:cNvPr id="8" name="Immagine 7" descr="Immagine che contiene testo, schermata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660104C7-0C80-EAE8-5084-173FCEE625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6510" y="6161572"/>
            <a:ext cx="1983771" cy="44420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B245F5B-BB7F-3365-5BCE-D56918829BDD}"/>
              </a:ext>
            </a:extLst>
          </p:cNvPr>
          <p:cNvSpPr txBox="1"/>
          <p:nvPr/>
        </p:nvSpPr>
        <p:spPr>
          <a:xfrm>
            <a:off x="119966" y="3441286"/>
            <a:ext cx="11246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2060"/>
                </a:solidFill>
                <a:latin typeface="Helvetica" pitchFamily="2" charset="0"/>
                <a:ea typeface="Inter" panose="02000503000000020004" pitchFamily="2" charset="0"/>
              </a:rPr>
              <a:t>[</a:t>
            </a:r>
            <a:r>
              <a:rPr lang="it-IT" sz="3600" dirty="0" err="1">
                <a:solidFill>
                  <a:srgbClr val="002060"/>
                </a:solidFill>
                <a:latin typeface="Helvetica" pitchFamily="2" charset="0"/>
                <a:ea typeface="Inter" panose="02000503000000020004" pitchFamily="2" charset="0"/>
              </a:rPr>
              <a:t>Insert</a:t>
            </a:r>
            <a:r>
              <a:rPr lang="it-IT" sz="3600" dirty="0">
                <a:solidFill>
                  <a:srgbClr val="002060"/>
                </a:solidFill>
                <a:latin typeface="Helvetica" pitchFamily="2" charset="0"/>
                <a:ea typeface="Inter" panose="02000503000000020004" pitchFamily="2" charset="0"/>
              </a:rPr>
              <a:t> </a:t>
            </a:r>
            <a:r>
              <a:rPr lang="it-IT" sz="3600" dirty="0" err="1">
                <a:solidFill>
                  <a:srgbClr val="002060"/>
                </a:solidFill>
                <a:latin typeface="Helvetica" pitchFamily="2" charset="0"/>
                <a:ea typeface="Inter" panose="02000503000000020004" pitchFamily="2" charset="0"/>
              </a:rPr>
              <a:t>presentation</a:t>
            </a:r>
            <a:r>
              <a:rPr lang="it-IT" sz="3600" dirty="0">
                <a:solidFill>
                  <a:srgbClr val="002060"/>
                </a:solidFill>
                <a:latin typeface="Helvetica" pitchFamily="2" charset="0"/>
                <a:ea typeface="Inter" panose="02000503000000020004" pitchFamily="2" charset="0"/>
              </a:rPr>
              <a:t> </a:t>
            </a:r>
            <a:r>
              <a:rPr lang="it-IT" sz="3600" dirty="0" err="1">
                <a:solidFill>
                  <a:srgbClr val="002060"/>
                </a:solidFill>
                <a:latin typeface="Helvetica" pitchFamily="2" charset="0"/>
                <a:ea typeface="Inter" panose="02000503000000020004" pitchFamily="2" charset="0"/>
              </a:rPr>
              <a:t>title</a:t>
            </a:r>
            <a:r>
              <a:rPr lang="it-IT" sz="3600" dirty="0">
                <a:solidFill>
                  <a:srgbClr val="002060"/>
                </a:solidFill>
                <a:latin typeface="Helvetica" pitchFamily="2" charset="0"/>
                <a:ea typeface="Inter" panose="02000503000000020004" pitchFamily="2" charset="0"/>
              </a:rPr>
              <a:t>]</a:t>
            </a:r>
            <a:endParaRPr lang="it-IT" sz="2800" dirty="0">
              <a:solidFill>
                <a:srgbClr val="002060"/>
              </a:solidFill>
              <a:latin typeface="Helvetica" pitchFamily="2" charset="0"/>
            </a:endParaRPr>
          </a:p>
        </p:txBody>
      </p:sp>
      <p:pic>
        <p:nvPicPr>
          <p:cNvPr id="23" name="Immagine 22" descr="Immagine che contiene testo, schermata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E6F27F20-7887-DC5F-CE3D-E72F006900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rcRect t="18619" b="27997"/>
          <a:stretch>
            <a:fillRect/>
          </a:stretch>
        </p:blipFill>
        <p:spPr>
          <a:xfrm>
            <a:off x="10550183" y="6016709"/>
            <a:ext cx="1632634" cy="581039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6223F25-C9AC-B5AE-AFB3-1EA9D67A872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62501" y="5734880"/>
            <a:ext cx="1520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>
                <a:solidFill>
                  <a:srgbClr val="153B4C"/>
                </a:solidFill>
                <a:latin typeface="Helvetica" pitchFamily="2" charset="0"/>
                <a:ea typeface="Inter" panose="02000503000000020004" pitchFamily="2" charset="0"/>
              </a:rPr>
              <a:t>Organized</a:t>
            </a:r>
            <a:r>
              <a:rPr lang="it-IT" sz="1400" b="1" dirty="0">
                <a:solidFill>
                  <a:srgbClr val="153B4C"/>
                </a:solidFill>
                <a:latin typeface="Helvetica" pitchFamily="2" charset="0"/>
                <a:ea typeface="Inter" panose="02000503000000020004" pitchFamily="2" charset="0"/>
              </a:rPr>
              <a:t> by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D9965A7-19D4-EA80-53EE-BC490A2ED2C0}"/>
              </a:ext>
            </a:extLst>
          </p:cNvPr>
          <p:cNvSpPr txBox="1"/>
          <p:nvPr/>
        </p:nvSpPr>
        <p:spPr>
          <a:xfrm>
            <a:off x="119966" y="4141455"/>
            <a:ext cx="4490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Helvetica" pitchFamily="2" charset="0"/>
                <a:ea typeface="Inter" panose="02000503000000020004" pitchFamily="2" charset="0"/>
              </a:rPr>
              <a:t>[</a:t>
            </a:r>
            <a:r>
              <a:rPr lang="it-IT" sz="2800" dirty="0" err="1">
                <a:solidFill>
                  <a:srgbClr val="002060"/>
                </a:solidFill>
                <a:latin typeface="Helvetica" pitchFamily="2" charset="0"/>
                <a:ea typeface="Inter" panose="02000503000000020004" pitchFamily="2" charset="0"/>
              </a:rPr>
              <a:t>Presenter’s</a:t>
            </a:r>
            <a:r>
              <a:rPr lang="it-IT" sz="2800" dirty="0">
                <a:solidFill>
                  <a:srgbClr val="002060"/>
                </a:solidFill>
                <a:latin typeface="Helvetica" pitchFamily="2" charset="0"/>
                <a:ea typeface="Inter" panose="02000503000000020004" pitchFamily="2" charset="0"/>
              </a:rPr>
              <a:t> name]</a:t>
            </a:r>
            <a:endParaRPr lang="it-IT" sz="2800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689C42B-F65B-D5D0-9793-3F9F9A3DE782}"/>
              </a:ext>
            </a:extLst>
          </p:cNvPr>
          <p:cNvSpPr txBox="1"/>
          <p:nvPr/>
        </p:nvSpPr>
        <p:spPr>
          <a:xfrm>
            <a:off x="119966" y="4748902"/>
            <a:ext cx="112465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002060"/>
                </a:solidFill>
                <a:latin typeface="Helvetica" pitchFamily="2" charset="0"/>
                <a:ea typeface="Inter" panose="02000503000000020004" pitchFamily="2" charset="0"/>
              </a:rPr>
              <a:t>[</a:t>
            </a:r>
            <a:r>
              <a:rPr lang="it-IT" sz="2200" dirty="0" err="1">
                <a:solidFill>
                  <a:srgbClr val="002060"/>
                </a:solidFill>
                <a:latin typeface="Helvetica" pitchFamily="2" charset="0"/>
                <a:ea typeface="Inter" panose="02000503000000020004" pitchFamily="2" charset="0"/>
              </a:rPr>
              <a:t>Presenter’s</a:t>
            </a:r>
            <a:r>
              <a:rPr lang="it-IT" sz="2200" dirty="0">
                <a:solidFill>
                  <a:srgbClr val="002060"/>
                </a:solidFill>
                <a:latin typeface="Helvetica" pitchFamily="2" charset="0"/>
                <a:ea typeface="Inter" panose="02000503000000020004" pitchFamily="2" charset="0"/>
              </a:rPr>
              <a:t> </a:t>
            </a:r>
            <a:r>
              <a:rPr lang="it-IT" sz="2200" dirty="0" err="1">
                <a:solidFill>
                  <a:srgbClr val="002060"/>
                </a:solidFill>
                <a:latin typeface="Helvetica" pitchFamily="2" charset="0"/>
                <a:ea typeface="Inter" panose="02000503000000020004" pitchFamily="2" charset="0"/>
              </a:rPr>
              <a:t>affiliation</a:t>
            </a:r>
            <a:r>
              <a:rPr lang="it-IT" sz="2200" dirty="0">
                <a:solidFill>
                  <a:srgbClr val="002060"/>
                </a:solidFill>
                <a:latin typeface="Helvetica" pitchFamily="2" charset="0"/>
                <a:ea typeface="Inter" panose="02000503000000020004" pitchFamily="2" charset="0"/>
              </a:rPr>
              <a:t>]</a:t>
            </a:r>
            <a:endParaRPr lang="it-IT" sz="2200" dirty="0">
              <a:solidFill>
                <a:srgbClr val="002060"/>
              </a:solidFill>
              <a:latin typeface="Helvetica" pitchFamily="2" charset="0"/>
            </a:endParaRPr>
          </a:p>
        </p:txBody>
      </p:sp>
      <p:pic>
        <p:nvPicPr>
          <p:cNvPr id="28" name="Immagine 27" descr="Immagine che contiene Elementi grafici, schermata, grafica, Policromia&#10;&#10;Il contenuto generato dall'IA potrebbe non essere corretto.">
            <a:extLst>
              <a:ext uri="{FF2B5EF4-FFF2-40B4-BE49-F238E27FC236}">
                <a16:creationId xmlns:a16="http://schemas.microsoft.com/office/drawing/2014/main" id="{7CECE8E7-5C16-2E00-51DE-E6E4105234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0346" y="6135426"/>
            <a:ext cx="1427959" cy="44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1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9C904-898E-7923-E154-2E34BB970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032CB7-EB05-C300-A489-04260AA7E578}"/>
              </a:ext>
            </a:extLst>
          </p:cNvPr>
          <p:cNvSpPr txBox="1"/>
          <p:nvPr/>
        </p:nvSpPr>
        <p:spPr>
          <a:xfrm>
            <a:off x="362309" y="155274"/>
            <a:ext cx="602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  <a:latin typeface="Helvetica" pitchFamily="2" charset="0"/>
                <a:ea typeface="Inter" panose="02000503000000020004" pitchFamily="2" charset="0"/>
              </a:rPr>
              <a:t>Title</a:t>
            </a:r>
          </a:p>
        </p:txBody>
      </p:sp>
      <p:sp>
        <p:nvSpPr>
          <p:cNvPr id="10" name="Segnaposto immagine 6">
            <a:extLst>
              <a:ext uri="{FF2B5EF4-FFF2-40B4-BE49-F238E27FC236}">
                <a16:creationId xmlns:a16="http://schemas.microsoft.com/office/drawing/2014/main" id="{DC60DD8F-2B81-E23B-BDA9-F830B7109F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42513" y="84138"/>
            <a:ext cx="2017712" cy="725487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FCFD279C-613A-80BD-BA48-452AE7E6527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err="1">
                <a:solidFill>
                  <a:srgbClr val="002060"/>
                </a:solidFill>
                <a:latin typeface="Helvetica" pitchFamily="2" charset="0"/>
              </a:rPr>
              <a:t>Lorem</a:t>
            </a:r>
            <a:r>
              <a:rPr lang="it-IT" dirty="0">
                <a:solidFill>
                  <a:srgbClr val="002060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Helvetica" pitchFamily="2" charset="0"/>
              </a:rPr>
              <a:t>ipsum</a:t>
            </a:r>
            <a:endParaRPr lang="it-IT" dirty="0">
              <a:solidFill>
                <a:srgbClr val="00206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9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37AADA-8E13-C0B4-2DE6-08378696EC07}"/>
              </a:ext>
            </a:extLst>
          </p:cNvPr>
          <p:cNvSpPr txBox="1"/>
          <p:nvPr/>
        </p:nvSpPr>
        <p:spPr>
          <a:xfrm>
            <a:off x="362309" y="155274"/>
            <a:ext cx="602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  <a:latin typeface="Helvetica" pitchFamily="2" charset="0"/>
                <a:ea typeface="Inter" panose="02000503000000020004" pitchFamily="2" charset="0"/>
              </a:rPr>
              <a:t>Title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4AC6AE-A882-5624-52E9-6B8CDE4D97D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2060"/>
                </a:solidFill>
                <a:latin typeface="Helvetica" pitchFamily="2" charset="0"/>
              </a:rPr>
              <a:t>Lorem</a:t>
            </a:r>
            <a:r>
              <a:rPr lang="it-IT" dirty="0">
                <a:solidFill>
                  <a:srgbClr val="002060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Helvetica" pitchFamily="2" charset="0"/>
              </a:rPr>
              <a:t>ipsum</a:t>
            </a:r>
            <a:endParaRPr lang="it-IT" dirty="0">
              <a:solidFill>
                <a:srgbClr val="002060"/>
              </a:solidFill>
              <a:latin typeface="Helvetica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2060"/>
                </a:solidFill>
                <a:latin typeface="Helvetica" pitchFamily="2" charset="0"/>
              </a:rPr>
              <a:t>Lorem</a:t>
            </a:r>
            <a:r>
              <a:rPr lang="it-IT" dirty="0">
                <a:solidFill>
                  <a:srgbClr val="002060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Helvetica" pitchFamily="2" charset="0"/>
              </a:rPr>
              <a:t>ipsum</a:t>
            </a:r>
            <a:br>
              <a:rPr lang="it-IT" dirty="0">
                <a:latin typeface="Helvetica" pitchFamily="2" charset="0"/>
              </a:rPr>
            </a:br>
            <a:endParaRPr lang="it-IT" dirty="0">
              <a:latin typeface="Helvetica" pitchFamily="2" charset="0"/>
            </a:endParaRPr>
          </a:p>
        </p:txBody>
      </p:sp>
      <p:sp>
        <p:nvSpPr>
          <p:cNvPr id="9" name="Segnaposto immagine 6">
            <a:extLst>
              <a:ext uri="{FF2B5EF4-FFF2-40B4-BE49-F238E27FC236}">
                <a16:creationId xmlns:a16="http://schemas.microsoft.com/office/drawing/2014/main" id="{5028B671-9BEE-961C-37A0-092B65CEF9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42513" y="84138"/>
            <a:ext cx="2017712" cy="725487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353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54000">
              <a:schemeClr val="bg1">
                <a:alpha val="74797"/>
              </a:schemeClr>
            </a:gs>
          </a:gsLst>
          <a:lin ang="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9EE5EE-F43E-D260-8EF2-5478ADCFB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Lilac, connettore, Magenta, violetto&#10;&#10;Il contenuto generato dall'IA potrebbe non essere corretto.">
            <a:extLst>
              <a:ext uri="{FF2B5EF4-FFF2-40B4-BE49-F238E27FC236}">
                <a16:creationId xmlns:a16="http://schemas.microsoft.com/office/drawing/2014/main" id="{3C76FE2F-8B41-73B7-DAC5-A4BF453E4B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0" y="-685801"/>
            <a:ext cx="12192000" cy="8229601"/>
          </a:xfr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69CD480-948F-383B-3B1C-358A1A535FB4}"/>
              </a:ext>
            </a:extLst>
          </p:cNvPr>
          <p:cNvSpPr txBox="1"/>
          <p:nvPr/>
        </p:nvSpPr>
        <p:spPr>
          <a:xfrm>
            <a:off x="3798567" y="3694341"/>
            <a:ext cx="4594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Thank </a:t>
            </a:r>
            <a:r>
              <a:rPr lang="it-IT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you</a:t>
            </a:r>
            <a:endParaRPr lang="it-IT" sz="2800" dirty="0">
              <a:solidFill>
                <a:schemeClr val="tx1">
                  <a:lumMod val="65000"/>
                  <a:lumOff val="3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 algn="ctr"/>
            <a:endParaRPr lang="it-IT" sz="2800" dirty="0"/>
          </a:p>
        </p:txBody>
      </p:sp>
      <p:pic>
        <p:nvPicPr>
          <p:cNvPr id="23" name="Immagine 22" descr="Immagine che contiene Carattere, Elementi grafici, schermata, testo&#10;&#10;Il contenuto generato dall'IA potrebbe non essere corretto.">
            <a:extLst>
              <a:ext uri="{FF2B5EF4-FFF2-40B4-BE49-F238E27FC236}">
                <a16:creationId xmlns:a16="http://schemas.microsoft.com/office/drawing/2014/main" id="{FD63D36D-032F-8E9F-9AAC-AE7DE39498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329" y="1753392"/>
            <a:ext cx="4304812" cy="1325564"/>
          </a:xfrm>
          <a:prstGeom prst="rect">
            <a:avLst/>
          </a:prstGeom>
        </p:spPr>
      </p:pic>
      <p:pic>
        <p:nvPicPr>
          <p:cNvPr id="24" name="Immagine 23" descr="Immagine che contiene Carattere, Elementi grafici, logo, grafica&#10;&#10;Il contenuto generato dall'IA potrebbe non essere corretto.">
            <a:extLst>
              <a:ext uri="{FF2B5EF4-FFF2-40B4-BE49-F238E27FC236}">
                <a16:creationId xmlns:a16="http://schemas.microsoft.com/office/drawing/2014/main" id="{78387920-0BB1-17FA-E752-4076441C087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928848" y="6072925"/>
            <a:ext cx="1937435" cy="581038"/>
          </a:xfrm>
          <a:prstGeom prst="rect">
            <a:avLst/>
          </a:prstGeom>
        </p:spPr>
      </p:pic>
      <p:pic>
        <p:nvPicPr>
          <p:cNvPr id="25" name="Immagine 24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1751671C-E286-E483-DBBB-0804953480C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140645" y="6186241"/>
            <a:ext cx="2054240" cy="411507"/>
          </a:xfrm>
          <a:prstGeom prst="rect">
            <a:avLst/>
          </a:prstGeom>
        </p:spPr>
      </p:pic>
      <p:pic>
        <p:nvPicPr>
          <p:cNvPr id="26" name="Immagine 25" descr="Immagine che contiene Carattere, schermata, test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F12C6D9D-C806-E76D-CFFE-A853ED4190B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83467" y="6144201"/>
            <a:ext cx="1102576" cy="478947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225BF0B-66CC-DA59-66BA-BE22BD0F47D4}"/>
              </a:ext>
            </a:extLst>
          </p:cNvPr>
          <p:cNvSpPr txBox="1"/>
          <p:nvPr/>
        </p:nvSpPr>
        <p:spPr>
          <a:xfrm>
            <a:off x="119966" y="5734880"/>
            <a:ext cx="1520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>
                <a:solidFill>
                  <a:srgbClr val="153B4C"/>
                </a:solidFill>
                <a:latin typeface="Helvetica" pitchFamily="2" charset="0"/>
                <a:ea typeface="Inter" panose="02000503000000020004" pitchFamily="2" charset="0"/>
              </a:rPr>
              <a:t>Sponsored</a:t>
            </a:r>
            <a:r>
              <a:rPr lang="it-IT" sz="1400" b="1" dirty="0">
                <a:solidFill>
                  <a:srgbClr val="153B4C"/>
                </a:solidFill>
                <a:latin typeface="Helvetica" pitchFamily="2" charset="0"/>
                <a:ea typeface="Inter" panose="02000503000000020004" pitchFamily="2" charset="0"/>
              </a:rPr>
              <a:t> by</a:t>
            </a:r>
          </a:p>
        </p:txBody>
      </p:sp>
      <p:pic>
        <p:nvPicPr>
          <p:cNvPr id="28" name="Immagine 27" descr="Immagine che contiene testo, schermata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1D14B9B7-D1E2-4D39-D362-AB2B96100C97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596510" y="6161572"/>
            <a:ext cx="1983771" cy="444203"/>
          </a:xfrm>
          <a:prstGeom prst="rect">
            <a:avLst/>
          </a:prstGeom>
        </p:spPr>
      </p:pic>
      <p:pic>
        <p:nvPicPr>
          <p:cNvPr id="29" name="Immagine 28" descr="Immagine che contiene testo, schermata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8EE866ED-420D-D844-2B87-E2C4316BD1F8}"/>
              </a:ext>
            </a:extLst>
          </p:cNvPr>
          <p:cNvPicPr/>
          <p:nvPr/>
        </p:nvPicPr>
        <p:blipFill>
          <a:blip r:embed="rId9"/>
          <a:srcRect t="18619" b="27997"/>
          <a:stretch>
            <a:fillRect/>
          </a:stretch>
        </p:blipFill>
        <p:spPr>
          <a:xfrm>
            <a:off x="10550183" y="6016709"/>
            <a:ext cx="1632634" cy="581039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8D16D8C-68F1-C552-8504-C3A288D0FC94}"/>
              </a:ext>
            </a:extLst>
          </p:cNvPr>
          <p:cNvSpPr txBox="1"/>
          <p:nvPr/>
        </p:nvSpPr>
        <p:spPr>
          <a:xfrm>
            <a:off x="10662501" y="5734880"/>
            <a:ext cx="1520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>
                <a:solidFill>
                  <a:srgbClr val="153B4C"/>
                </a:solidFill>
                <a:latin typeface="Helvetica" pitchFamily="2" charset="0"/>
                <a:ea typeface="Inter" panose="02000503000000020004" pitchFamily="2" charset="0"/>
              </a:rPr>
              <a:t>Organized</a:t>
            </a:r>
            <a:r>
              <a:rPr lang="it-IT" sz="1400" b="1" dirty="0">
                <a:solidFill>
                  <a:srgbClr val="153B4C"/>
                </a:solidFill>
                <a:latin typeface="Helvetica" pitchFamily="2" charset="0"/>
                <a:ea typeface="Inter" panose="02000503000000020004" pitchFamily="2" charset="0"/>
              </a:rPr>
              <a:t> by</a:t>
            </a:r>
          </a:p>
        </p:txBody>
      </p:sp>
      <p:pic>
        <p:nvPicPr>
          <p:cNvPr id="31" name="Immagine 30" descr="Immagine che contiene Elementi grafici, schermata, grafica, Policromia&#10;&#10;Il contenuto generato dall'IA potrebbe non essere corretto.">
            <a:extLst>
              <a:ext uri="{FF2B5EF4-FFF2-40B4-BE49-F238E27FC236}">
                <a16:creationId xmlns:a16="http://schemas.microsoft.com/office/drawing/2014/main" id="{24932FF5-92AE-D38C-F6A3-9E32744DF9A3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8380346" y="6135426"/>
            <a:ext cx="1427959" cy="44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438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49</Words>
  <Application>Microsoft Macintosh PowerPoint</Application>
  <PresentationFormat>Widescreen</PresentationFormat>
  <Paragraphs>17</Paragraphs>
  <Slides>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Helvetica</vt:lpstr>
      <vt:lpstr>Inter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D1</dc:creator>
  <cp:keywords/>
  <dc:description/>
  <cp:lastModifiedBy>Fulvio Bernardini</cp:lastModifiedBy>
  <cp:revision>14</cp:revision>
  <dcterms:created xsi:type="dcterms:W3CDTF">2026-04-17T15:38:37Z</dcterms:created>
  <dcterms:modified xsi:type="dcterms:W3CDTF">2026-04-28T13:19:40Z</dcterms:modified>
  <cp:category/>
</cp:coreProperties>
</file>